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9" r:id="rId25"/>
    <p:sldId id="311" r:id="rId26"/>
    <p:sldId id="290" r:id="rId27"/>
    <p:sldId id="312" r:id="rId28"/>
    <p:sldId id="313" r:id="rId29"/>
    <p:sldId id="314" r:id="rId30"/>
    <p:sldId id="294" r:id="rId31"/>
    <p:sldId id="295" r:id="rId32"/>
    <p:sldId id="297" r:id="rId33"/>
    <p:sldId id="296" r:id="rId34"/>
    <p:sldId id="298" r:id="rId35"/>
    <p:sldId id="268" r:id="rId36"/>
    <p:sldId id="269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</p:sldIdLst>
  <p:sldSz cx="18288000" cy="10287000"/>
  <p:notesSz cx="6858000" cy="9144000"/>
  <p:embeddedFontLst>
    <p:embeddedFont>
      <p:font typeface="Fredoka" panose="020B0604020202020204" charset="0"/>
      <p:regular r:id="rId50"/>
    </p:embeddedFon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Nunito Bold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4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386073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5" y="2915202"/>
            <a:ext cx="1569803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23916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26339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4935782"/>
            <a:ext cx="15698030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410301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284669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6957058"/>
            <a:ext cx="1569803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431577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9F38DF9-8A81-4611-04A3-F28D7902D2F3}"/>
              </a:ext>
            </a:extLst>
          </p:cNvPr>
          <p:cNvSpPr/>
          <p:nvPr/>
        </p:nvSpPr>
        <p:spPr>
          <a:xfrm>
            <a:off x="3331427" y="352976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ACF22F6-CFF7-6E31-F053-64E5BCE059B4}"/>
              </a:ext>
            </a:extLst>
          </p:cNvPr>
          <p:cNvSpPr txBox="1"/>
          <p:nvPr/>
        </p:nvSpPr>
        <p:spPr>
          <a:xfrm>
            <a:off x="5216531" y="3428736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/>
      <p:bldP spid="27" grpId="0"/>
      <p:bldP spid="2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D521E5-8048-55F7-C01D-B573089B7D46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EC109E-4282-AB1D-74F9-65B48B3B213F}"/>
              </a:ext>
            </a:extLst>
          </p:cNvPr>
          <p:cNvSpPr txBox="1"/>
          <p:nvPr/>
        </p:nvSpPr>
        <p:spPr>
          <a:xfrm>
            <a:off x="4500561" y="4338835"/>
            <a:ext cx="12792075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col server di test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Osmo-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85AD289-95A1-2E55-7B1B-1C50618660D3}"/>
              </a:ext>
            </a:extLst>
          </p:cNvPr>
          <p:cNvSpPr txBox="1"/>
          <p:nvPr/>
        </p:nvSpPr>
        <p:spPr>
          <a:xfrm>
            <a:off x="1028700" y="7034329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9244761A-71F0-BC04-82DB-56E103D2910B}"/>
              </a:ext>
            </a:extLst>
          </p:cNvPr>
          <p:cNvSpPr/>
          <p:nvPr/>
        </p:nvSpPr>
        <p:spPr>
          <a:xfrm rot="16230763">
            <a:off x="2808444" y="4954320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C7B790D8-8453-17FD-E314-3BF6376D7E91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838521F5-D4DC-CDBF-D1EF-67035B5ABF9A}"/>
              </a:ext>
            </a:extLst>
          </p:cNvPr>
          <p:cNvSpPr/>
          <p:nvPr/>
        </p:nvSpPr>
        <p:spPr>
          <a:xfrm rot="16230763">
            <a:off x="2789393" y="7344571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00F512D-2192-70D4-E26D-30689A7F57B9}"/>
              </a:ext>
            </a:extLst>
          </p:cNvPr>
          <p:cNvSpPr txBox="1"/>
          <p:nvPr/>
        </p:nvSpPr>
        <p:spPr>
          <a:xfrm>
            <a:off x="1028700" y="4644078"/>
            <a:ext cx="2400292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C11978F7-FFB3-1C69-B594-D22E2026AE61}"/>
              </a:ext>
            </a:extLst>
          </p:cNvPr>
          <p:cNvSpPr txBox="1"/>
          <p:nvPr/>
        </p:nvSpPr>
        <p:spPr>
          <a:xfrm>
            <a:off x="1028700" y="2445668"/>
            <a:ext cx="16211548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pubblicate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D2A80EC-7764-03BC-D680-BB3EE54C8C19}"/>
              </a:ext>
            </a:extLst>
          </p:cNvPr>
          <p:cNvSpPr txBox="1"/>
          <p:nvPr/>
        </p:nvSpPr>
        <p:spPr>
          <a:xfrm>
            <a:off x="4500560" y="6414896"/>
            <a:ext cx="12792075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uno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programmabile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l’LPA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medesima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</a:t>
            </a: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Soltanto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di soli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4800600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486918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146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Aronowitz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| Business Marketing | 2024 |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Rimberio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University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Off x="0" y="0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t="-3512" b="-3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B2E69D"/>
            </a:solidFill>
          </p:spPr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142605" y="3407052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718" y="6893588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7317"/>
            <a:ext cx="7373777" cy="5068331"/>
            <a:chOff x="0" y="0"/>
            <a:chExt cx="1942065" cy="13348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85523" y="3357317"/>
            <a:ext cx="7373777" cy="5068331"/>
            <a:chOff x="0" y="0"/>
            <a:chExt cx="1942065" cy="1334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285782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17916" y="904875"/>
            <a:ext cx="13252168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THEORITICAL FRAMEWORK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2123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8947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7916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285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PROPONENTS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142605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2123" y="2957390"/>
            <a:ext cx="15383753" cy="2637935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9944" y="3334970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2123" y="5879245"/>
            <a:ext cx="15383753" cy="2637935"/>
            <a:chOff x="0" y="0"/>
            <a:chExt cx="4051688" cy="694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9652" y="3581668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QUANTITATIVE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652" y="6503523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QUALITATIVE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44" y="6256825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24" name="AutoShape 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0791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727381" y="687305"/>
            <a:ext cx="6833238" cy="173022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0979" y="904875"/>
            <a:ext cx="646604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0167"/>
            <a:ext cx="799830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855" y="2607420"/>
            <a:ext cx="6102047" cy="592942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1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-1183252" y="22772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imperdiet nisl nec magna pellentesque, vitae eleifend odio sodales. Donec aliquet ex bibendum, pellentesque nunc sed, interdum enim.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993" y="3156442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46042" y="382488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62193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643981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82993" y="576883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Off x="0" y="0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46042" y="3598815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5012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6409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72742" y="316835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742" y="4602824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2742" y="60159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1960</Words>
  <Application>Microsoft Office PowerPoint</Application>
  <PresentationFormat>Personalizzato</PresentationFormat>
  <Paragraphs>384</Paragraphs>
  <Slides>47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Fredoka</vt:lpstr>
      <vt:lpstr>Arial</vt:lpstr>
      <vt:lpstr>Calibri</vt:lpstr>
      <vt:lpstr>Nunito Bold</vt:lpstr>
      <vt:lpstr>Nunito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108</cp:revision>
  <dcterms:created xsi:type="dcterms:W3CDTF">2006-08-16T00:00:00Z</dcterms:created>
  <dcterms:modified xsi:type="dcterms:W3CDTF">2024-07-13T17:57:38Z</dcterms:modified>
  <dc:identifier>DAGKWGsDkog</dc:identifier>
</cp:coreProperties>
</file>